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8" r:id="rId2"/>
    <p:sldId id="335" r:id="rId3"/>
    <p:sldId id="350" r:id="rId4"/>
    <p:sldId id="351" r:id="rId5"/>
    <p:sldId id="352" r:id="rId6"/>
    <p:sldId id="353" r:id="rId7"/>
    <p:sldId id="310" r:id="rId8"/>
    <p:sldId id="348" r:id="rId9"/>
    <p:sldId id="312" r:id="rId10"/>
    <p:sldId id="313" r:id="rId11"/>
    <p:sldId id="314" r:id="rId12"/>
    <p:sldId id="315" r:id="rId13"/>
    <p:sldId id="349" r:id="rId14"/>
    <p:sldId id="317" r:id="rId15"/>
    <p:sldId id="347" r:id="rId16"/>
    <p:sldId id="343" r:id="rId17"/>
    <p:sldId id="344" r:id="rId18"/>
    <p:sldId id="345" r:id="rId19"/>
    <p:sldId id="346" r:id="rId20"/>
    <p:sldId id="311" r:id="rId21"/>
    <p:sldId id="316" r:id="rId22"/>
    <p:sldId id="318" r:id="rId23"/>
    <p:sldId id="319" r:id="rId24"/>
    <p:sldId id="30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5E2"/>
    <a:srgbClr val="FEED23"/>
    <a:srgbClr val="6A617D"/>
    <a:srgbClr val="493E5F"/>
    <a:srgbClr val="281E42"/>
    <a:srgbClr val="29AADE"/>
    <a:srgbClr val="AEE090"/>
    <a:srgbClr val="73C7E9"/>
    <a:srgbClr val="94D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-138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3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429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30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864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872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538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38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861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590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99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2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0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92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42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6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23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401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27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211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863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652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027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495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마이페이지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10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0548FC3-1D78-4CA8-BDD5-9381EB751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56" y="1472103"/>
            <a:ext cx="2702748" cy="48048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40885D-78DF-4CEF-B4BE-F6608731CACC}"/>
              </a:ext>
            </a:extLst>
          </p:cNvPr>
          <p:cNvSpPr txBox="1"/>
          <p:nvPr/>
        </p:nvSpPr>
        <p:spPr>
          <a:xfrm>
            <a:off x="6083300" y="3075137"/>
            <a:ext cx="4368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유저의 계정에서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닉네임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개수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메모 개수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정보를 가져와 마이페이지에 표시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085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11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C1947BCD-B89C-4A37-A00D-93AC08EB1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32" y="1350980"/>
            <a:ext cx="2839010" cy="5047129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123FD14E-54A5-4336-AF1D-B4A0BFCAE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0981"/>
            <a:ext cx="2839010" cy="50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01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12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DC9993B-D5B5-4131-A049-555BD57B4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427" y="1343725"/>
            <a:ext cx="2828785" cy="5028951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04853EE7-73E8-4FC7-827E-0B37F491E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993" y="1343725"/>
            <a:ext cx="2828785" cy="5028951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DA08E0FF-4507-4287-BB25-8FAD0BF5E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210" y="1343725"/>
            <a:ext cx="2828785" cy="50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55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AA08F6F-DA21-4A1D-BD25-91CBCCB76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67" y="1404767"/>
            <a:ext cx="2778499" cy="4939553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69AD1273-36A6-496F-9EA8-DE4B98948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051" y="1404769"/>
            <a:ext cx="2778498" cy="4939553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12799D6B-EB61-42F0-90DA-382A855CC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334" y="1404768"/>
            <a:ext cx="2778499" cy="49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29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9" name="그림 8" descr="텍스트, 스크린샷, 표지판이(가) 표시된 사진&#10;&#10;자동 생성된 설명">
            <a:extLst>
              <a:ext uri="{FF2B5EF4-FFF2-40B4-BE49-F238E27FC236}">
                <a16:creationId xmlns:a16="http://schemas.microsoft.com/office/drawing/2014/main" id="{1E171F05-EB2B-4A4C-9ACA-E3B05CCF1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589" y="1428837"/>
            <a:ext cx="2751422" cy="48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9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82CCA6C-6DCE-451A-9B03-3A9BAF410A2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23533" y="2006708"/>
          <a:ext cx="334807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2037434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498ABBC-B5A8-4E04-ACD4-A8AE2213DB17}"/>
              </a:ext>
            </a:extLst>
          </p:cNvPr>
          <p:cNvSpPr txBox="1"/>
          <p:nvPr/>
        </p:nvSpPr>
        <p:spPr>
          <a:xfrm>
            <a:off x="4211539" y="1541958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DD87C1-B28C-4501-B45D-8E8866C1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53" y="1594046"/>
            <a:ext cx="3429000" cy="421005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61ECAC1-FDFD-4EA5-91B5-1D38846F3E6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84849" y="2006708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13" name="원호 12">
            <a:extLst>
              <a:ext uri="{FF2B5EF4-FFF2-40B4-BE49-F238E27FC236}">
                <a16:creationId xmlns:a16="http://schemas.microsoft.com/office/drawing/2014/main" id="{348B33FE-D907-40F9-A590-028B63D57550}"/>
              </a:ext>
            </a:extLst>
          </p:cNvPr>
          <p:cNvSpPr/>
          <p:nvPr/>
        </p:nvSpPr>
        <p:spPr>
          <a:xfrm>
            <a:off x="10225299" y="2843349"/>
            <a:ext cx="1010590" cy="800326"/>
          </a:xfrm>
          <a:prstGeom prst="arc">
            <a:avLst>
              <a:gd name="adj1" fmla="val 16285497"/>
              <a:gd name="adj2" fmla="val 5504636"/>
            </a:avLst>
          </a:prstGeom>
          <a:noFill/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>
            <a:extLst>
              <a:ext uri="{FF2B5EF4-FFF2-40B4-BE49-F238E27FC236}">
                <a16:creationId xmlns:a16="http://schemas.microsoft.com/office/drawing/2014/main" id="{C28C406B-D726-49CE-A1DC-1FBE337E0E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70491" y="3696198"/>
            <a:ext cx="1030210" cy="111794"/>
          </a:xfrm>
          <a:prstGeom prst="curvedConnector3">
            <a:avLst>
              <a:gd name="adj1" fmla="val 50000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76B459F-7F39-4B53-9183-5D790C629DC8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7671607" y="2933808"/>
            <a:ext cx="1013242" cy="0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65DA6F-CA3D-44B7-87D4-C617F9BECD32}"/>
              </a:ext>
            </a:extLst>
          </p:cNvPr>
          <p:cNvCxnSpPr>
            <a:stCxn id="9" idx="3"/>
          </p:cNvCxnSpPr>
          <p:nvPr/>
        </p:nvCxnSpPr>
        <p:spPr>
          <a:xfrm>
            <a:off x="7671607" y="2933808"/>
            <a:ext cx="1007938" cy="348976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9B0F6D9-E4FE-4E40-9376-F87BF2FCBEAE}"/>
              </a:ext>
            </a:extLst>
          </p:cNvPr>
          <p:cNvCxnSpPr>
            <a:stCxn id="9" idx="3"/>
          </p:cNvCxnSpPr>
          <p:nvPr/>
        </p:nvCxnSpPr>
        <p:spPr>
          <a:xfrm>
            <a:off x="7671607" y="2933808"/>
            <a:ext cx="1007938" cy="735956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4367EC5-6A76-4FBD-8F86-230DAC66D015}"/>
              </a:ext>
            </a:extLst>
          </p:cNvPr>
          <p:cNvSpPr txBox="1"/>
          <p:nvPr/>
        </p:nvSpPr>
        <p:spPr>
          <a:xfrm>
            <a:off x="7158909" y="4037998"/>
            <a:ext cx="4742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직접 선택한 정보이기 때문에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가중치를 무겁게 둬 초기 카운트 비율이 큼</a:t>
            </a: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495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06986D-278F-4EAD-9D20-DFE1DA3B8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139314"/>
              </p:ext>
            </p:extLst>
          </p:nvPr>
        </p:nvGraphicFramePr>
        <p:xfrm>
          <a:off x="7133624" y="2838542"/>
          <a:ext cx="334807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2037434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4E0E64C-3075-4E05-8905-3F3331D0D218}"/>
              </a:ext>
            </a:extLst>
          </p:cNvPr>
          <p:cNvSpPr txBox="1"/>
          <p:nvPr/>
        </p:nvSpPr>
        <p:spPr>
          <a:xfrm>
            <a:off x="7021630" y="2373792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BAA3B11-19A4-44BC-9C55-F8A0F0904886}"/>
              </a:ext>
            </a:extLst>
          </p:cNvPr>
          <p:cNvGrpSpPr/>
          <p:nvPr/>
        </p:nvGrpSpPr>
        <p:grpSpPr>
          <a:xfrm>
            <a:off x="1553732" y="1659417"/>
            <a:ext cx="5663798" cy="7803454"/>
            <a:chOff x="48357" y="867355"/>
            <a:chExt cx="4977581" cy="68580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193822-DAAE-4686-BD9B-6BD31FBBC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60" y="958795"/>
              <a:ext cx="2827776" cy="581221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C7CD8BA-3368-477D-84EF-F3D043C66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7" y="867355"/>
              <a:ext cx="4977581" cy="6858000"/>
            </a:xfrm>
            <a:prstGeom prst="rect">
              <a:avLst/>
            </a:prstGeom>
          </p:spPr>
        </p:pic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DE0F9688-88EB-4D72-A849-D77B9D7B298A}"/>
              </a:ext>
            </a:extLst>
          </p:cNvPr>
          <p:cNvSpPr/>
          <p:nvPr/>
        </p:nvSpPr>
        <p:spPr>
          <a:xfrm>
            <a:off x="3588583" y="1562785"/>
            <a:ext cx="2034229" cy="1004877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039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3D5C76-941B-4F8A-BE0E-743BE2A685FD}"/>
              </a:ext>
            </a:extLst>
          </p:cNvPr>
          <p:cNvGrpSpPr/>
          <p:nvPr/>
        </p:nvGrpSpPr>
        <p:grpSpPr>
          <a:xfrm>
            <a:off x="-46568" y="1934570"/>
            <a:ext cx="9101245" cy="12539491"/>
            <a:chOff x="2259584" y="1450870"/>
            <a:chExt cx="5663798" cy="780345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C14549-8B82-4EC3-84F7-A64403BC7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8573" y="1554480"/>
              <a:ext cx="3244232" cy="671438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20F7C25-B57B-4DA8-8A50-D1CE63C19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84" y="1450870"/>
              <a:ext cx="5663798" cy="7803454"/>
            </a:xfrm>
            <a:prstGeom prst="rect">
              <a:avLst/>
            </a:prstGeom>
          </p:spPr>
        </p:pic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5768C41-8729-4A68-9402-EF32724E9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131633"/>
              </p:ext>
            </p:extLst>
          </p:nvPr>
        </p:nvGraphicFramePr>
        <p:xfrm>
          <a:off x="6577424" y="2181874"/>
          <a:ext cx="28154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648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1467762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24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3A935A0-485B-4BB8-B99C-5D7AAE73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03586"/>
              </p:ext>
            </p:extLst>
          </p:nvPr>
        </p:nvGraphicFramePr>
        <p:xfrm>
          <a:off x="9631139" y="2651760"/>
          <a:ext cx="2010572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08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로맨스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판타지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88BF60-83A5-404B-9C72-B1CA52B36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972974"/>
              </p:ext>
            </p:extLst>
          </p:nvPr>
        </p:nvGraphicFramePr>
        <p:xfrm>
          <a:off x="6583387" y="4308214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5" name="오른쪽 화살표 12">
            <a:extLst>
              <a:ext uri="{FF2B5EF4-FFF2-40B4-BE49-F238E27FC236}">
                <a16:creationId xmlns:a16="http://schemas.microsoft.com/office/drawing/2014/main" id="{31337E03-C3A8-4DA6-BE03-82515BF69AB6}"/>
              </a:ext>
            </a:extLst>
          </p:cNvPr>
          <p:cNvSpPr/>
          <p:nvPr/>
        </p:nvSpPr>
        <p:spPr>
          <a:xfrm>
            <a:off x="8636476" y="5021954"/>
            <a:ext cx="994663" cy="426720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17">
            <a:extLst>
              <a:ext uri="{FF2B5EF4-FFF2-40B4-BE49-F238E27FC236}">
                <a16:creationId xmlns:a16="http://schemas.microsoft.com/office/drawing/2014/main" id="{5702231E-1984-4E59-9F81-33A1C80E6F39}"/>
              </a:ext>
            </a:extLst>
          </p:cNvPr>
          <p:cNvCxnSpPr>
            <a:cxnSpLocks/>
            <a:stCxn id="15" idx="3"/>
            <a:endCxn id="17" idx="0"/>
          </p:cNvCxnSpPr>
          <p:nvPr/>
        </p:nvCxnSpPr>
        <p:spPr>
          <a:xfrm flipV="1">
            <a:off x="9392834" y="2651760"/>
            <a:ext cx="1243591" cy="444514"/>
          </a:xfrm>
          <a:prstGeom prst="curvedConnector4">
            <a:avLst>
              <a:gd name="adj1" fmla="val 9581"/>
              <a:gd name="adj2" fmla="val 257135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199DE9AA-9FB0-47ED-81FE-4AE015E2D209}"/>
              </a:ext>
            </a:extLst>
          </p:cNvPr>
          <p:cNvSpPr/>
          <p:nvPr/>
        </p:nvSpPr>
        <p:spPr>
          <a:xfrm>
            <a:off x="2813630" y="4297680"/>
            <a:ext cx="3183495" cy="540759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04DB5-66C1-4F20-B72E-2BD25FEADB39}"/>
              </a:ext>
            </a:extLst>
          </p:cNvPr>
          <p:cNvSpPr txBox="1"/>
          <p:nvPr/>
        </p:nvSpPr>
        <p:spPr>
          <a:xfrm>
            <a:off x="6577424" y="1467645"/>
            <a:ext cx="558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장르 태그 바탕 카운트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5CBAFA-3DF4-4DDC-8FB9-AC273C52B69A}"/>
              </a:ext>
            </a:extLst>
          </p:cNvPr>
          <p:cNvSpPr txBox="1"/>
          <p:nvPr/>
        </p:nvSpPr>
        <p:spPr>
          <a:xfrm>
            <a:off x="849443" y="1383937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</p:spTree>
    <p:extLst>
      <p:ext uri="{BB962C8B-B14F-4D97-AF65-F5344CB8AC3E}">
        <p14:creationId xmlns:p14="http://schemas.microsoft.com/office/powerpoint/2010/main" val="2050141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2255DE-A3BA-4750-91E0-904E370FE2F5}"/>
              </a:ext>
            </a:extLst>
          </p:cNvPr>
          <p:cNvGrpSpPr/>
          <p:nvPr/>
        </p:nvGrpSpPr>
        <p:grpSpPr>
          <a:xfrm>
            <a:off x="-46568" y="1934570"/>
            <a:ext cx="9101245" cy="12539491"/>
            <a:chOff x="2259584" y="1450870"/>
            <a:chExt cx="5663798" cy="78034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F76C87-F72C-43F5-AC21-53E3FB0B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8573" y="1554480"/>
              <a:ext cx="3244232" cy="671438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7B288-49EE-4663-9411-D34E66B18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84" y="1450870"/>
              <a:ext cx="5663798" cy="7803454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3B0ACD6B-FD83-455C-968D-BDC019E45DC2}"/>
              </a:ext>
            </a:extLst>
          </p:cNvPr>
          <p:cNvSpPr/>
          <p:nvPr/>
        </p:nvSpPr>
        <p:spPr>
          <a:xfrm>
            <a:off x="871895" y="5928360"/>
            <a:ext cx="630610" cy="605315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531558A-0631-4D80-8316-A2DD21418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426923"/>
              </p:ext>
            </p:extLst>
          </p:nvPr>
        </p:nvGraphicFramePr>
        <p:xfrm>
          <a:off x="6577424" y="2315039"/>
          <a:ext cx="28154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648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1467762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24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67E36D1-00CB-42E4-916A-0F493CE51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87233"/>
              </p:ext>
            </p:extLst>
          </p:nvPr>
        </p:nvGraphicFramePr>
        <p:xfrm>
          <a:off x="9631139" y="2784925"/>
          <a:ext cx="1968656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8243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08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로맨스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판타지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4406439-6432-467F-BFBF-10D378CED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64565"/>
              </p:ext>
            </p:extLst>
          </p:nvPr>
        </p:nvGraphicFramePr>
        <p:xfrm>
          <a:off x="6583387" y="4441379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9" name="오른쪽 화살표 12">
            <a:extLst>
              <a:ext uri="{FF2B5EF4-FFF2-40B4-BE49-F238E27FC236}">
                <a16:creationId xmlns:a16="http://schemas.microsoft.com/office/drawing/2014/main" id="{4AB26C34-3657-4A07-AB01-10653AD16208}"/>
              </a:ext>
            </a:extLst>
          </p:cNvPr>
          <p:cNvSpPr/>
          <p:nvPr/>
        </p:nvSpPr>
        <p:spPr>
          <a:xfrm>
            <a:off x="8636476" y="5155119"/>
            <a:ext cx="994663" cy="426720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구부러진 연결선 17">
            <a:extLst>
              <a:ext uri="{FF2B5EF4-FFF2-40B4-BE49-F238E27FC236}">
                <a16:creationId xmlns:a16="http://schemas.microsoft.com/office/drawing/2014/main" id="{83ED2977-D81E-43B0-83B6-E19B9F8A3FDB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 flipV="1">
            <a:off x="9392834" y="2784925"/>
            <a:ext cx="1222633" cy="444514"/>
          </a:xfrm>
          <a:prstGeom prst="curvedConnector4">
            <a:avLst>
              <a:gd name="adj1" fmla="val 9746"/>
              <a:gd name="adj2" fmla="val 257135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95A725A-BC98-499D-B171-D90D43F42EA8}"/>
              </a:ext>
            </a:extLst>
          </p:cNvPr>
          <p:cNvSpPr txBox="1"/>
          <p:nvPr/>
        </p:nvSpPr>
        <p:spPr>
          <a:xfrm>
            <a:off x="849443" y="1383937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C21F88-1546-41E8-BEA9-A73028EC6250}"/>
              </a:ext>
            </a:extLst>
          </p:cNvPr>
          <p:cNvSpPr txBox="1"/>
          <p:nvPr/>
        </p:nvSpPr>
        <p:spPr>
          <a:xfrm>
            <a:off x="6260620" y="1395316"/>
            <a:ext cx="5588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구독과 똑같은 형태로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책갈피에 해당하는 작품의 장르 데이터를 수집하여 카운트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++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540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19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944E01-1477-45D5-AEA1-11BB10ACC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23211"/>
              </p:ext>
            </p:extLst>
          </p:nvPr>
        </p:nvGraphicFramePr>
        <p:xfrm>
          <a:off x="8257686" y="1753269"/>
          <a:ext cx="1877664" cy="4155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501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3816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463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5395" marR="85395" marT="42698" marB="42698"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/>
                        <a:t>user_id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1234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감성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개그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드라마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로맨스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스릴러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74462710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스토리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-8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옴니버스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54284871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에피소드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일상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09136574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판타지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-18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sp>
        <p:nvSpPr>
          <p:cNvPr id="7" name="오른쪽 화살표 12">
            <a:extLst>
              <a:ext uri="{FF2B5EF4-FFF2-40B4-BE49-F238E27FC236}">
                <a16:creationId xmlns:a16="http://schemas.microsoft.com/office/drawing/2014/main" id="{20BFB2AD-8779-4AA2-BA01-D568578CB3EF}"/>
              </a:ext>
            </a:extLst>
          </p:cNvPr>
          <p:cNvSpPr/>
          <p:nvPr/>
        </p:nvSpPr>
        <p:spPr>
          <a:xfrm>
            <a:off x="7328774" y="3631969"/>
            <a:ext cx="928912" cy="398512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5EA85B4-85AD-4481-9879-AE1D20E62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225197"/>
              </p:ext>
            </p:extLst>
          </p:nvPr>
        </p:nvGraphicFramePr>
        <p:xfrm>
          <a:off x="5451110" y="2273683"/>
          <a:ext cx="1877664" cy="3115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501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3816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2420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5395" marR="85395" marT="42698" marB="42698"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/>
                        <a:t>user_id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1234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감성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개그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드라마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로맨스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스토리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에피소드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판타지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89C1B90-E0C0-4EBC-8C62-B24C3516BD51}"/>
              </a:ext>
            </a:extLst>
          </p:cNvPr>
          <p:cNvGrpSpPr/>
          <p:nvPr/>
        </p:nvGrpSpPr>
        <p:grpSpPr>
          <a:xfrm>
            <a:off x="1019112" y="1854772"/>
            <a:ext cx="3967542" cy="5466389"/>
            <a:chOff x="1974488" y="1383937"/>
            <a:chExt cx="4432961" cy="610763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7DA68A-2B2F-442C-8405-19C6737AC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493" y="1476925"/>
              <a:ext cx="2442002" cy="504177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09CFDE5-A026-4249-9523-25E88BA16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488" y="1383937"/>
              <a:ext cx="4432961" cy="6107633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30122A4-077D-4DA5-9EED-615C59F38732}"/>
                </a:ext>
              </a:extLst>
            </p:cNvPr>
            <p:cNvSpPr/>
            <p:nvPr/>
          </p:nvSpPr>
          <p:spPr>
            <a:xfrm>
              <a:off x="4195174" y="2266906"/>
              <a:ext cx="878315" cy="45949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E0C254E-0290-4896-ACE1-DBFAA7D74151}"/>
              </a:ext>
            </a:extLst>
          </p:cNvPr>
          <p:cNvSpPr txBox="1"/>
          <p:nvPr/>
        </p:nvSpPr>
        <p:spPr>
          <a:xfrm>
            <a:off x="5364069" y="164749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숨김</a:t>
            </a:r>
          </a:p>
        </p:txBody>
      </p:sp>
    </p:spTree>
    <p:extLst>
      <p:ext uri="{BB962C8B-B14F-4D97-AF65-F5344CB8AC3E}">
        <p14:creationId xmlns:p14="http://schemas.microsoft.com/office/powerpoint/2010/main" val="129928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1C07468-C9A9-4051-A5B6-B7CF9A294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557" y="1343107"/>
            <a:ext cx="5606792" cy="46846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4D70D96-1939-45DB-921C-874EFA745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51" y="3356159"/>
            <a:ext cx="5471274" cy="302913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0062384-7EAD-4865-A4D1-38E1BCD1E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51" y="1322382"/>
            <a:ext cx="4628034" cy="21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14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20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D79B66-4D73-4847-ABEE-CCA0A6771762}"/>
              </a:ext>
            </a:extLst>
          </p:cNvPr>
          <p:cNvGrpSpPr/>
          <p:nvPr/>
        </p:nvGrpSpPr>
        <p:grpSpPr>
          <a:xfrm>
            <a:off x="1427142" y="1259756"/>
            <a:ext cx="1233613" cy="924054"/>
            <a:chOff x="1830872" y="1268829"/>
            <a:chExt cx="1233613" cy="924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236AC-7B29-456E-9D20-88DAAFACA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7" r="1578"/>
            <a:stretch/>
          </p:blipFill>
          <p:spPr>
            <a:xfrm>
              <a:off x="2064190" y="1268829"/>
              <a:ext cx="1000295" cy="924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53BC23-3E36-4197-8A6A-111BC38E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5"/>
            <a:stretch/>
          </p:blipFill>
          <p:spPr>
            <a:xfrm>
              <a:off x="1830872" y="1268829"/>
              <a:ext cx="298591" cy="924054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069C708-7106-4A51-853E-A88CCF354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217" y="1245123"/>
            <a:ext cx="7832323" cy="525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9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김소연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21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D80C44-8048-4A76-A28E-B3D364B45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54" y="1476945"/>
            <a:ext cx="10576495" cy="465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76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윤신영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22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D30CB7-F377-4713-BE17-AD67270F3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53" y="1230294"/>
            <a:ext cx="7825493" cy="528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82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한지효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195E67-2F70-4838-85CF-5F212835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68" y="1474634"/>
            <a:ext cx="7983064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2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796E6A-3E16-48A7-8177-431A77C04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97" y="1324964"/>
            <a:ext cx="6070100" cy="51139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9D6BCE-975A-4B9E-B01A-1D72B9F82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547" y="1392835"/>
            <a:ext cx="1366094" cy="49400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97C580-E856-4213-8D11-47A8F00CA0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548" y="1392836"/>
            <a:ext cx="1444254" cy="494009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D5B386A-A05E-4687-8FC5-C0A9B8894F0B}"/>
              </a:ext>
            </a:extLst>
          </p:cNvPr>
          <p:cNvSpPr/>
          <p:nvPr/>
        </p:nvSpPr>
        <p:spPr>
          <a:xfrm>
            <a:off x="6826625" y="2666526"/>
            <a:ext cx="923026" cy="457200"/>
          </a:xfrm>
          <a:prstGeom prst="right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5AC0F0A-DD0F-47F8-BE8F-1D5B1DEB13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389" y="3276600"/>
            <a:ext cx="1381498" cy="169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26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98284D-E3E3-4359-9564-25EC3B2CF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40" y="1491433"/>
            <a:ext cx="8764681" cy="46892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B93953-FC15-4F8D-9ED6-3BB83314A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85" y="2673825"/>
            <a:ext cx="1829055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5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유저 회원가입 정보 연동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E4A9D1-F1AE-429F-A38F-4BE2A4C6C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7" y="1315507"/>
            <a:ext cx="7465550" cy="5209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A28617-9E9D-4817-A53A-6C46B842E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283" y="1353267"/>
            <a:ext cx="2887873" cy="51339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EC08D4-7782-496F-8864-02E6E1B3A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291" y="3343022"/>
            <a:ext cx="5544324" cy="100026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9EEE06-A956-4B4C-9420-BD68C591E797}"/>
              </a:ext>
            </a:extLst>
          </p:cNvPr>
          <p:cNvSpPr/>
          <p:nvPr/>
        </p:nvSpPr>
        <p:spPr>
          <a:xfrm>
            <a:off x="8913607" y="5664461"/>
            <a:ext cx="1367223" cy="4732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6228C2-CAF5-4109-A22A-6150A62EF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291" y="4267087"/>
            <a:ext cx="6296904" cy="866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343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유저 로그인 정보 연동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36227A-0A6A-42B3-AF51-D08480223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44" y="1374664"/>
            <a:ext cx="3715144" cy="50675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AD73CD-8B91-4CCE-B465-DB529A616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84" y="3429000"/>
            <a:ext cx="5706271" cy="15242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D0DD3C5-FDF5-4C82-A1AD-62AB6FDE9E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84" y="2562104"/>
            <a:ext cx="6296904" cy="866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831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로그인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회원가입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7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F7727A-1EEF-43D1-A3C7-96D8E96B4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" r="-1"/>
          <a:stretch/>
        </p:blipFill>
        <p:spPr>
          <a:xfrm>
            <a:off x="979601" y="1992878"/>
            <a:ext cx="7024407" cy="4116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C92D79-D2D9-4BCC-B8A5-78854C69E22B}"/>
              </a:ext>
            </a:extLst>
          </p:cNvPr>
          <p:cNvSpPr txBox="1"/>
          <p:nvPr/>
        </p:nvSpPr>
        <p:spPr>
          <a:xfrm>
            <a:off x="597580" y="1434586"/>
            <a:ext cx="5458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SHA-256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알고리즘을 사용하여 정보 암호화</a:t>
            </a:r>
          </a:p>
        </p:txBody>
      </p:sp>
    </p:spTree>
    <p:extLst>
      <p:ext uri="{BB962C8B-B14F-4D97-AF65-F5344CB8AC3E}">
        <p14:creationId xmlns:p14="http://schemas.microsoft.com/office/powerpoint/2010/main" val="120499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로그인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회원가입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8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2FB9AD-2DA4-4B66-9C66-B488BE595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7" y="1293881"/>
            <a:ext cx="5700153" cy="1301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E03F9E-C437-4EDB-9347-C9B115654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47" y="2628783"/>
            <a:ext cx="4129088" cy="13363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E70F39-7EF4-448F-A627-3222C14D0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47" y="3999716"/>
            <a:ext cx="5826359" cy="24638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7E6612-E37B-4BA4-9C5E-2B0FBEE9B4CD}"/>
              </a:ext>
            </a:extLst>
          </p:cNvPr>
          <p:cNvSpPr txBox="1"/>
          <p:nvPr/>
        </p:nvSpPr>
        <p:spPr>
          <a:xfrm>
            <a:off x="6720200" y="2136338"/>
            <a:ext cx="441659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방식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화면에서 회원가입 버튼을 누르면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화면 종료 후 회원가입 화면 전환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개선 방식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화면에서 회원가입 버튼을 누르면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화면 위에 회원가입 화면이 실행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 정상적으로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완료시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intent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코드를 넣어 전달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5938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로그인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회원가입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9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A07E2B6-C89F-4755-A13C-B6DFA401B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40" y="1513544"/>
            <a:ext cx="2656126" cy="4722002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379831E1-4265-4429-9350-188CA735C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237" y="1513545"/>
            <a:ext cx="2656126" cy="4722001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574021E-1234-47F9-92A3-D299D45A1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834" y="1513546"/>
            <a:ext cx="2656125" cy="4722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8237247-2E59-43ED-B2EA-2B62D47B259D}"/>
              </a:ext>
            </a:extLst>
          </p:cNvPr>
          <p:cNvSpPr/>
          <p:nvPr/>
        </p:nvSpPr>
        <p:spPr>
          <a:xfrm>
            <a:off x="2433501" y="5438693"/>
            <a:ext cx="1367223" cy="4732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18E046-DFD3-497A-BD2E-8CD59776FEC3}"/>
              </a:ext>
            </a:extLst>
          </p:cNvPr>
          <p:cNvSpPr/>
          <p:nvPr/>
        </p:nvSpPr>
        <p:spPr>
          <a:xfrm>
            <a:off x="5399688" y="5432068"/>
            <a:ext cx="1367223" cy="4732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E2063A-0FE2-43D9-BF82-3B65EDDBE4C4}"/>
              </a:ext>
            </a:extLst>
          </p:cNvPr>
          <p:cNvSpPr/>
          <p:nvPr/>
        </p:nvSpPr>
        <p:spPr>
          <a:xfrm>
            <a:off x="8282058" y="5432068"/>
            <a:ext cx="1476441" cy="4732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279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455</Words>
  <Application>Microsoft Office PowerPoint</Application>
  <PresentationFormat>와이드스크린</PresentationFormat>
  <Paragraphs>221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Adobe 고딕 Std B</vt:lpstr>
      <vt:lpstr>HY중고딕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KSY</cp:lastModifiedBy>
  <cp:revision>35</cp:revision>
  <dcterms:created xsi:type="dcterms:W3CDTF">2017-01-21T06:52:28Z</dcterms:created>
  <dcterms:modified xsi:type="dcterms:W3CDTF">2019-11-04T20:21:23Z</dcterms:modified>
</cp:coreProperties>
</file>